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66" r:id="rId4"/>
    <p:sldId id="262" r:id="rId5"/>
    <p:sldId id="267" r:id="rId6"/>
    <p:sldId id="264" r:id="rId7"/>
    <p:sldId id="258" r:id="rId8"/>
    <p:sldId id="268" r:id="rId9"/>
    <p:sldId id="259" r:id="rId10"/>
    <p:sldId id="261" r:id="rId11"/>
    <p:sldId id="260" r:id="rId12"/>
    <p:sldId id="25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772-328C-D34B-A0BC-0E4EE97B2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64239-0DDA-9E4A-ACAD-5236146A0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4E649-C2FD-CE48-8521-252477B5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ACA0-C02B-3F40-8D9B-24B5CD1D6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E4CF-70DE-9541-9BEC-BE15C98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75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39BF-6BA8-FA46-B777-CE7E2EB2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114D5-5F4F-884E-B8DE-FBEF9A3FE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A5830-9B0B-1B41-BA27-669D845E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61617-8917-B346-B629-DF8ECC58F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98867-77A0-7145-910B-D5507A2E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31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378F2-80B2-B04B-A076-68AC8B0E6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32756-C09B-D04B-BBE8-537C42FCD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711EA-D70B-5840-A5F7-A4405559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363B8-4DB0-DE45-BB2F-E875BA6F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8CB9-B659-A340-B27B-9618BFA4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2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679C-F89B-534F-808B-FF7B1EF4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E3E6-DAFE-4C4D-940F-9FE014D9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D1C39-3ECB-EC41-8641-B0EFE24E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B2E57-30C5-5345-8A49-15F15FD5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178DA-190E-164F-93A5-AC5DE4BF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18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394D-D29F-D54D-8A10-C4D2DC0B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6A033-D99E-674C-BFEF-08F89C649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EAD62-8A90-164D-8E2A-FF24C5FA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B29C0-783F-F54F-8E02-0B14D35E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F0BB-A367-3B44-9004-7154FEC69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97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8B88-73DB-FF4E-869B-8C4F51B7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EBB51-87A9-3640-BDBA-D9940C5B3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5B0DB-9677-BB4D-922D-9FE39E7DD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BC622-C81F-1345-9F54-A43B8370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50DB-34D2-5E4A-9EC6-40F4FB99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9EA3C-9BA5-6949-B13B-DBB44432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83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C1CF-4A44-E245-AE45-39AB4AD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6DB87-497C-714A-A05B-0ED761FF5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7EA9-75EC-A04B-B93D-74D6CF29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86C023-1901-0C46-8D35-5863B3B44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E570E-BB10-7A4C-A68C-D860246E1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74820-776F-2848-8F3A-73C8D664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3C392-8C4A-4C4E-A9A1-C3E47C64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03C17-CFD4-1B48-87EA-C488DD5A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2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4E19-37AE-7A46-9876-9BDDF8AB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BD35D-0FCE-474A-BC91-FDEFB0A6B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59482-B127-684E-9122-80CF4C34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03A18-BEF1-6446-A870-44762A57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53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D8ABC-92E8-E444-813E-1CC69D8D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711E1-60FB-D74E-AF42-D2040BA8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00651-E8FF-384A-9168-0376D3CD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07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8F95-34F8-E642-91E9-C7DE93DC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98EC-CFE2-6249-BEE3-D73283591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C00B6-EA1C-564A-A9C2-C00EF8D29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0ECCC-CA00-DF4D-A9A3-39801F5E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99694-3106-9445-A32B-318D82FC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316C4-CC99-894D-869B-38AC3264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28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4F6C-A01A-8A44-89BC-8C94DE39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42196-C7F7-AC42-BDF4-34A2FFD76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1BABF-5E41-224A-89F1-70D35E6E8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04D9D-BE24-F241-8BE7-1D4C7E63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5124C-F5BE-5A4C-8049-CC0F51AA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F0F10-A0B6-0444-86BB-CFB3DE72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4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71BB2-6C39-FE4F-8D14-EAD3848F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669FA-4E5A-674F-B76A-BB50E0023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96F5B-0DF3-6348-8F7A-1747E0001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9DF16-60DE-0340-8880-8E508DECF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8C8D-3337-234C-8FBD-ABB357D33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6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6.jpg"/><Relationship Id="rId7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10" Type="http://schemas.openxmlformats.org/officeDocument/2006/relationships/image" Target="../media/image9.jpg"/><Relationship Id="rId4" Type="http://schemas.openxmlformats.org/officeDocument/2006/relationships/image" Target="../media/image1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F369C55-9231-2049-9997-DF9D8396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27" y="479005"/>
            <a:ext cx="3707546" cy="4583503"/>
          </a:xfrm>
          <a:prstGeom prst="rect">
            <a:avLst/>
          </a:prstGeom>
        </p:spPr>
      </p:pic>
      <p:pic>
        <p:nvPicPr>
          <p:cNvPr id="3" name="Picture 2" descr="A picture containing outdoor, white, black, night sky&#10;&#10;Description automatically generated">
            <a:extLst>
              <a:ext uri="{FF2B5EF4-FFF2-40B4-BE49-F238E27FC236}">
                <a16:creationId xmlns:a16="http://schemas.microsoft.com/office/drawing/2014/main" id="{F99BECFC-385E-3C41-A256-9FFB4385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95" y="479005"/>
            <a:ext cx="2298031" cy="3447047"/>
          </a:xfrm>
          <a:prstGeom prst="rect">
            <a:avLst/>
          </a:prstGeom>
        </p:spPr>
      </p:pic>
      <p:pic>
        <p:nvPicPr>
          <p:cNvPr id="5" name="Picture 4" descr="A picture containing indoor, blur&#10;&#10;Description automatically generated">
            <a:extLst>
              <a:ext uri="{FF2B5EF4-FFF2-40B4-BE49-F238E27FC236}">
                <a16:creationId xmlns:a16="http://schemas.microsoft.com/office/drawing/2014/main" id="{19A0BEC5-09C7-844E-8562-76AD623F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674" y="3332748"/>
            <a:ext cx="2594640" cy="1729760"/>
          </a:xfrm>
          <a:prstGeom prst="rect">
            <a:avLst/>
          </a:prstGeom>
        </p:spPr>
      </p:pic>
      <p:pic>
        <p:nvPicPr>
          <p:cNvPr id="6" name="Picture 5" descr="A spider on a web&#10;&#10;Description automatically generated">
            <a:extLst>
              <a:ext uri="{FF2B5EF4-FFF2-40B4-BE49-F238E27FC236}">
                <a16:creationId xmlns:a16="http://schemas.microsoft.com/office/drawing/2014/main" id="{4BF099DE-BF32-0448-8E95-97FAA7329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697" y="5322561"/>
            <a:ext cx="1746617" cy="9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50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web, outdoor object&#10;&#10;Description automatically generated">
            <a:extLst>
              <a:ext uri="{FF2B5EF4-FFF2-40B4-BE49-F238E27FC236}">
                <a16:creationId xmlns:a16="http://schemas.microsoft.com/office/drawing/2014/main" id="{A844473A-C343-774E-96E3-72ADAA06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569" y="895805"/>
            <a:ext cx="3377593" cy="5066390"/>
          </a:xfrm>
          <a:prstGeom prst="rect">
            <a:avLst/>
          </a:prstGeom>
        </p:spPr>
      </p:pic>
      <p:pic>
        <p:nvPicPr>
          <p:cNvPr id="3" name="Picture 2" descr="A picture containing tree, outdoor, sitting, perched&#10;&#10;Description automatically generated">
            <a:extLst>
              <a:ext uri="{FF2B5EF4-FFF2-40B4-BE49-F238E27FC236}">
                <a16:creationId xmlns:a16="http://schemas.microsoft.com/office/drawing/2014/main" id="{EE218881-D146-7646-9F58-94A287DA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568" y="905483"/>
            <a:ext cx="3129542" cy="50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85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light, night, day&#10;&#10;Description automatically generated">
            <a:extLst>
              <a:ext uri="{FF2B5EF4-FFF2-40B4-BE49-F238E27FC236}">
                <a16:creationId xmlns:a16="http://schemas.microsoft.com/office/drawing/2014/main" id="{C951C900-4C03-4148-A424-07B4B729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527" y="575903"/>
            <a:ext cx="2628409" cy="3942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30B906-7E2F-E441-9943-AB61BA4D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30" y="575903"/>
            <a:ext cx="2286000" cy="3429000"/>
          </a:xfrm>
          <a:prstGeom prst="rect">
            <a:avLst/>
          </a:prstGeom>
        </p:spPr>
      </p:pic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290A4859-FD19-5D4E-83E8-3CB1D6579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30" y="2878261"/>
            <a:ext cx="2286000" cy="3431861"/>
          </a:xfrm>
          <a:prstGeom prst="rect">
            <a:avLst/>
          </a:prstGeom>
        </p:spPr>
      </p:pic>
      <p:pic>
        <p:nvPicPr>
          <p:cNvPr id="5" name="Picture 4" descr="A close up of a person's stomach&#10;&#10;Description automatically generated with low confidence">
            <a:extLst>
              <a:ext uri="{FF2B5EF4-FFF2-40B4-BE49-F238E27FC236}">
                <a16:creationId xmlns:a16="http://schemas.microsoft.com/office/drawing/2014/main" id="{251D726D-4FEF-EB4C-AEFC-2D156B73A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633" y="2878262"/>
            <a:ext cx="228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5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564B0DB7-ED17-E543-9F87-65EBD5E8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0" y="1352454"/>
            <a:ext cx="2768728" cy="4153092"/>
          </a:xfrm>
          <a:prstGeom prst="rect">
            <a:avLst/>
          </a:prstGeom>
        </p:spPr>
      </p:pic>
      <p:pic>
        <p:nvPicPr>
          <p:cNvPr id="15" name="Picture 14" descr="A close-up of a shoe&#10;&#10;Description automatically generated with medium confidence">
            <a:extLst>
              <a:ext uri="{FF2B5EF4-FFF2-40B4-BE49-F238E27FC236}">
                <a16:creationId xmlns:a16="http://schemas.microsoft.com/office/drawing/2014/main" id="{06FF45CA-6011-7B4A-90E0-09E494E5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288" y="1352454"/>
            <a:ext cx="2768728" cy="41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5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drawing&#10;&#10;Description automatically generated with low confidence">
            <a:extLst>
              <a:ext uri="{FF2B5EF4-FFF2-40B4-BE49-F238E27FC236}">
                <a16:creationId xmlns:a16="http://schemas.microsoft.com/office/drawing/2014/main" id="{0839D94E-4C65-744F-8156-3DD289D8B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50046"/>
            <a:ext cx="3894220" cy="5157907"/>
          </a:xfrm>
          <a:prstGeom prst="rect">
            <a:avLst/>
          </a:prstGeom>
        </p:spPr>
      </p:pic>
      <p:pic>
        <p:nvPicPr>
          <p:cNvPr id="4" name="Picture 3" descr="A picture containing outdoor, tree, banyan, plant&#10;&#10;Description automatically generated">
            <a:extLst>
              <a:ext uri="{FF2B5EF4-FFF2-40B4-BE49-F238E27FC236}">
                <a16:creationId xmlns:a16="http://schemas.microsoft.com/office/drawing/2014/main" id="{52916586-08C8-1E48-8DD8-D7ABC400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56" y="850046"/>
            <a:ext cx="3773869" cy="51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4F0437-8103-9043-9B99-C826225132C2}"/>
              </a:ext>
            </a:extLst>
          </p:cNvPr>
          <p:cNvGrpSpPr/>
          <p:nvPr/>
        </p:nvGrpSpPr>
        <p:grpSpPr>
          <a:xfrm>
            <a:off x="3616584" y="575834"/>
            <a:ext cx="3662521" cy="3909462"/>
            <a:chOff x="3267668" y="154728"/>
            <a:chExt cx="5656664" cy="60380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81C75B-B66E-3848-8E46-645DCD8FAF60}"/>
                </a:ext>
              </a:extLst>
            </p:cNvPr>
            <p:cNvGrpSpPr/>
            <p:nvPr/>
          </p:nvGrpSpPr>
          <p:grpSpPr>
            <a:xfrm>
              <a:off x="3267668" y="3889983"/>
              <a:ext cx="3592354" cy="2302802"/>
              <a:chOff x="4060315" y="3717758"/>
              <a:chExt cx="3592354" cy="2302802"/>
            </a:xfrm>
          </p:grpSpPr>
          <p:pic>
            <p:nvPicPr>
              <p:cNvPr id="2" name="Picture 1" descr="A close-up of a drawing&#10;&#10;Description automatically generated with low confidence">
                <a:extLst>
                  <a:ext uri="{FF2B5EF4-FFF2-40B4-BE49-F238E27FC236}">
                    <a16:creationId xmlns:a16="http://schemas.microsoft.com/office/drawing/2014/main" id="{0839D94E-4C65-744F-8156-3DD289D8B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23572" y="3717758"/>
                <a:ext cx="1729097" cy="2290195"/>
              </a:xfrm>
              <a:prstGeom prst="rect">
                <a:avLst/>
              </a:prstGeom>
            </p:spPr>
          </p:pic>
          <p:pic>
            <p:nvPicPr>
              <p:cNvPr id="4" name="Picture 3" descr="A picture containing outdoor, tree, banyan, plant&#10;&#10;Description automatically generated">
                <a:extLst>
                  <a:ext uri="{FF2B5EF4-FFF2-40B4-BE49-F238E27FC236}">
                    <a16:creationId xmlns:a16="http://schemas.microsoft.com/office/drawing/2014/main" id="{52916586-08C8-1E48-8DD8-D7ABC4003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0315" y="3730365"/>
                <a:ext cx="1675660" cy="2290195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FFC1534-AD98-6647-AF6D-08558B80FF7F}"/>
                </a:ext>
              </a:extLst>
            </p:cNvPr>
            <p:cNvGrpSpPr/>
            <p:nvPr/>
          </p:nvGrpSpPr>
          <p:grpSpPr>
            <a:xfrm>
              <a:off x="3267668" y="154728"/>
              <a:ext cx="5656664" cy="3575637"/>
              <a:chOff x="1636295" y="479005"/>
              <a:chExt cx="9216019" cy="5825543"/>
            </a:xfrm>
          </p:grpSpPr>
          <p:pic>
            <p:nvPicPr>
              <p:cNvPr id="5" name="Picture 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BE73DA8-8E5F-A743-B02E-30CF33BBF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2227" y="479005"/>
                <a:ext cx="3707546" cy="4583503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outdoor, white, black, night sky&#10;&#10;Description automatically generated">
                <a:extLst>
                  <a:ext uri="{FF2B5EF4-FFF2-40B4-BE49-F238E27FC236}">
                    <a16:creationId xmlns:a16="http://schemas.microsoft.com/office/drawing/2014/main" id="{AF64EA97-6C3C-6C44-A264-5EEA0687A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6295" y="479005"/>
                <a:ext cx="2298031" cy="3447047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indoor, blur&#10;&#10;Description automatically generated">
                <a:extLst>
                  <a:ext uri="{FF2B5EF4-FFF2-40B4-BE49-F238E27FC236}">
                    <a16:creationId xmlns:a16="http://schemas.microsoft.com/office/drawing/2014/main" id="{54A8DA6B-9260-1F4A-9F71-208E6C3A0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7674" y="3332748"/>
                <a:ext cx="2594640" cy="1729760"/>
              </a:xfrm>
              <a:prstGeom prst="rect">
                <a:avLst/>
              </a:prstGeom>
            </p:spPr>
          </p:pic>
          <p:pic>
            <p:nvPicPr>
              <p:cNvPr id="8" name="Picture 7" descr="A spider on a web&#10;&#10;Description automatically generated">
                <a:extLst>
                  <a:ext uri="{FF2B5EF4-FFF2-40B4-BE49-F238E27FC236}">
                    <a16:creationId xmlns:a16="http://schemas.microsoft.com/office/drawing/2014/main" id="{68F446B6-24CB-2148-A6FC-B19BD1629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5697" y="5322561"/>
                <a:ext cx="1746617" cy="981987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00F3C-564D-AF4A-85F9-C191BB8E8320}"/>
              </a:ext>
            </a:extLst>
          </p:cNvPr>
          <p:cNvGrpSpPr/>
          <p:nvPr/>
        </p:nvGrpSpPr>
        <p:grpSpPr>
          <a:xfrm>
            <a:off x="5276652" y="3681707"/>
            <a:ext cx="2066849" cy="2180568"/>
            <a:chOff x="2332764" y="-3474648"/>
            <a:chExt cx="8103572" cy="85314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5B5E4B-16FE-0447-ACD6-EBB15B8D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2764" y="761533"/>
              <a:ext cx="2863518" cy="4295275"/>
            </a:xfrm>
            <a:prstGeom prst="rect">
              <a:avLst/>
            </a:prstGeom>
          </p:spPr>
        </p:pic>
        <p:pic>
          <p:nvPicPr>
            <p:cNvPr id="12" name="Picture 1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0FCA886-71F5-F046-B1E2-59835BCFB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1063" y="1436321"/>
              <a:ext cx="4295273" cy="2863518"/>
            </a:xfrm>
            <a:prstGeom prst="rect">
              <a:avLst/>
            </a:prstGeom>
          </p:spPr>
        </p:pic>
        <p:pic>
          <p:nvPicPr>
            <p:cNvPr id="13" name="Picture 1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0BD8720-A063-5C40-B1AD-4474D09D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1205" y="-3474648"/>
              <a:ext cx="2863517" cy="4295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43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06ED8E-81ED-7B40-8452-647EF471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020" y="1281362"/>
            <a:ext cx="2863517" cy="4295276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08422129-C006-1344-9F74-73EB6C92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420" y="1997242"/>
            <a:ext cx="4295274" cy="286351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E6988B9D-633B-DD43-93EC-55864298A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78" y="1281364"/>
            <a:ext cx="2863516" cy="42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9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F81C75B-B66E-3848-8E46-645DCD8FAF60}"/>
              </a:ext>
            </a:extLst>
          </p:cNvPr>
          <p:cNvGrpSpPr/>
          <p:nvPr/>
        </p:nvGrpSpPr>
        <p:grpSpPr>
          <a:xfrm>
            <a:off x="4013626" y="469231"/>
            <a:ext cx="2325942" cy="1490996"/>
            <a:chOff x="4060315" y="3717758"/>
            <a:chExt cx="3592354" cy="2302802"/>
          </a:xfrm>
        </p:grpSpPr>
        <p:pic>
          <p:nvPicPr>
            <p:cNvPr id="2" name="Picture 1" descr="A close-up of a drawing&#10;&#10;Description automatically generated with low confidence">
              <a:extLst>
                <a:ext uri="{FF2B5EF4-FFF2-40B4-BE49-F238E27FC236}">
                  <a16:creationId xmlns:a16="http://schemas.microsoft.com/office/drawing/2014/main" id="{0839D94E-4C65-744F-8156-3DD289D8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572" y="3717758"/>
              <a:ext cx="1729097" cy="2290195"/>
            </a:xfrm>
            <a:prstGeom prst="rect">
              <a:avLst/>
            </a:prstGeom>
          </p:spPr>
        </p:pic>
        <p:pic>
          <p:nvPicPr>
            <p:cNvPr id="4" name="Picture 3" descr="A picture containing outdoor, tree, banyan, plant&#10;&#10;Description automatically generated">
              <a:extLst>
                <a:ext uri="{FF2B5EF4-FFF2-40B4-BE49-F238E27FC236}">
                  <a16:creationId xmlns:a16="http://schemas.microsoft.com/office/drawing/2014/main" id="{52916586-08C8-1E48-8DD8-D7ABC4003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0315" y="3730365"/>
              <a:ext cx="1675660" cy="229019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00F3C-564D-AF4A-85F9-C191BB8E8320}"/>
              </a:ext>
            </a:extLst>
          </p:cNvPr>
          <p:cNvGrpSpPr/>
          <p:nvPr/>
        </p:nvGrpSpPr>
        <p:grpSpPr>
          <a:xfrm>
            <a:off x="5673694" y="1156638"/>
            <a:ext cx="2066849" cy="2180568"/>
            <a:chOff x="2332764" y="-3474648"/>
            <a:chExt cx="8103572" cy="85314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5B5E4B-16FE-0447-ACD6-EBB15B8D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2764" y="761533"/>
              <a:ext cx="2863518" cy="4295275"/>
            </a:xfrm>
            <a:prstGeom prst="rect">
              <a:avLst/>
            </a:prstGeom>
          </p:spPr>
        </p:pic>
        <p:pic>
          <p:nvPicPr>
            <p:cNvPr id="12" name="Picture 1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0FCA886-71F5-F046-B1E2-59835BCFB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1063" y="1436321"/>
              <a:ext cx="4295273" cy="2863518"/>
            </a:xfrm>
            <a:prstGeom prst="rect">
              <a:avLst/>
            </a:prstGeom>
          </p:spPr>
        </p:pic>
        <p:pic>
          <p:nvPicPr>
            <p:cNvPr id="13" name="Picture 1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0BD8720-A063-5C40-B1AD-4474D09D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205" y="-3474648"/>
              <a:ext cx="2863517" cy="4295272"/>
            </a:xfrm>
            <a:prstGeom prst="rect">
              <a:avLst/>
            </a:prstGeom>
          </p:spPr>
        </p:pic>
      </p:grp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C16D1D8-5829-B848-BACF-8A3963484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4314" y="3714270"/>
            <a:ext cx="1084252" cy="1627015"/>
          </a:xfrm>
          <a:prstGeom prst="rect">
            <a:avLst/>
          </a:prstGeom>
        </p:spPr>
      </p:pic>
      <p:pic>
        <p:nvPicPr>
          <p:cNvPr id="16" name="Picture 15" descr="A couple of clocks on a table&#10;&#10;Description automatically generated with low confidence">
            <a:extLst>
              <a:ext uri="{FF2B5EF4-FFF2-40B4-BE49-F238E27FC236}">
                <a16:creationId xmlns:a16="http://schemas.microsoft.com/office/drawing/2014/main" id="{847C2E7A-527B-094F-9845-780BAA21D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404" y="4609394"/>
            <a:ext cx="1301139" cy="731891"/>
          </a:xfrm>
          <a:prstGeom prst="rect">
            <a:avLst/>
          </a:prstGeom>
        </p:spPr>
      </p:pic>
      <p:pic>
        <p:nvPicPr>
          <p:cNvPr id="17" name="Picture 16" descr="A picture containing text, floor, accessory, case&#10;&#10;Description automatically generated">
            <a:extLst>
              <a:ext uri="{FF2B5EF4-FFF2-40B4-BE49-F238E27FC236}">
                <a16:creationId xmlns:a16="http://schemas.microsoft.com/office/drawing/2014/main" id="{80A67517-A50D-8D47-AAF4-8B3BA8E999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3036" y="3714270"/>
            <a:ext cx="1061010" cy="7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3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F7A99D7B-3408-7847-B7B9-81DC2872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33" y="1647549"/>
            <a:ext cx="2631861" cy="3949338"/>
          </a:xfrm>
          <a:prstGeom prst="rect">
            <a:avLst/>
          </a:prstGeom>
        </p:spPr>
      </p:pic>
      <p:pic>
        <p:nvPicPr>
          <p:cNvPr id="4" name="Picture 3" descr="A couple of clocks on a table&#10;&#10;Description automatically generated with low confidence">
            <a:extLst>
              <a:ext uri="{FF2B5EF4-FFF2-40B4-BE49-F238E27FC236}">
                <a16:creationId xmlns:a16="http://schemas.microsoft.com/office/drawing/2014/main" id="{D5208FD2-50E6-4843-8EAF-12541C8E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45" y="1647549"/>
            <a:ext cx="3872877" cy="2178494"/>
          </a:xfrm>
          <a:prstGeom prst="rect">
            <a:avLst/>
          </a:prstGeom>
        </p:spPr>
      </p:pic>
      <p:pic>
        <p:nvPicPr>
          <p:cNvPr id="5" name="Picture 4" descr="A picture containing text, floor, accessory, case&#10;&#10;Description automatically generated">
            <a:extLst>
              <a:ext uri="{FF2B5EF4-FFF2-40B4-BE49-F238E27FC236}">
                <a16:creationId xmlns:a16="http://schemas.microsoft.com/office/drawing/2014/main" id="{B969BBBE-A02F-974C-983A-50C8B5810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13" y="870666"/>
            <a:ext cx="3146369" cy="20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2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r&#10;&#10;Description automatically generated">
            <a:extLst>
              <a:ext uri="{FF2B5EF4-FFF2-40B4-BE49-F238E27FC236}">
                <a16:creationId xmlns:a16="http://schemas.microsoft.com/office/drawing/2014/main" id="{CC9FB6F9-E843-E346-B6C0-B0F4634A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25" y="4344820"/>
            <a:ext cx="2877277" cy="1918185"/>
          </a:xfrm>
          <a:prstGeom prst="rect">
            <a:avLst/>
          </a:prstGeom>
        </p:spPr>
      </p:pic>
      <p:pic>
        <p:nvPicPr>
          <p:cNvPr id="3" name="Picture 2" descr="A picture containing bed, indoor, laying, blur&#10;&#10;Description automatically generated">
            <a:extLst>
              <a:ext uri="{FF2B5EF4-FFF2-40B4-BE49-F238E27FC236}">
                <a16:creationId xmlns:a16="http://schemas.microsoft.com/office/drawing/2014/main" id="{CDA866D6-5F19-BC45-8FDB-F272B489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340" y="2515465"/>
            <a:ext cx="3246522" cy="1827070"/>
          </a:xfrm>
          <a:prstGeom prst="rect">
            <a:avLst/>
          </a:prstGeom>
        </p:spPr>
      </p:pic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62C1D1A3-F5CF-254A-A43D-756DC811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91" y="2515465"/>
            <a:ext cx="2498360" cy="3747540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0B282F5A-44E2-B64B-9720-84315DECF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325" y="745763"/>
            <a:ext cx="2093624" cy="3140437"/>
          </a:xfrm>
          <a:prstGeom prst="rect">
            <a:avLst/>
          </a:prstGeom>
        </p:spPr>
      </p:pic>
      <p:pic>
        <p:nvPicPr>
          <p:cNvPr id="6" name="Picture 5" descr="A close-up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DD3291D7-7048-A743-88FF-E1C757C5F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54" y="745763"/>
            <a:ext cx="2093625" cy="3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C16D1D8-5829-B848-BACF-8A3963484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472" y="417617"/>
            <a:ext cx="1301138" cy="1952471"/>
          </a:xfrm>
          <a:prstGeom prst="rect">
            <a:avLst/>
          </a:prstGeom>
        </p:spPr>
      </p:pic>
      <p:pic>
        <p:nvPicPr>
          <p:cNvPr id="16" name="Picture 15" descr="A couple of clocks on a table&#10;&#10;Description automatically generated with low confidence">
            <a:extLst>
              <a:ext uri="{FF2B5EF4-FFF2-40B4-BE49-F238E27FC236}">
                <a16:creationId xmlns:a16="http://schemas.microsoft.com/office/drawing/2014/main" id="{847C2E7A-527B-094F-9845-780BAA21D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151" y="1513499"/>
            <a:ext cx="1301139" cy="731891"/>
          </a:xfrm>
          <a:prstGeom prst="rect">
            <a:avLst/>
          </a:prstGeom>
        </p:spPr>
      </p:pic>
      <p:pic>
        <p:nvPicPr>
          <p:cNvPr id="17" name="Picture 16" descr="A picture containing text, floor, accessory, case&#10;&#10;Description automatically generated">
            <a:extLst>
              <a:ext uri="{FF2B5EF4-FFF2-40B4-BE49-F238E27FC236}">
                <a16:creationId xmlns:a16="http://schemas.microsoft.com/office/drawing/2014/main" id="{80A67517-A50D-8D47-AAF4-8B3BA8E999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342" y="417617"/>
            <a:ext cx="1061010" cy="7073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525E445-6672-384A-87F4-D5445F199E49}"/>
              </a:ext>
            </a:extLst>
          </p:cNvPr>
          <p:cNvGrpSpPr/>
          <p:nvPr/>
        </p:nvGrpSpPr>
        <p:grpSpPr>
          <a:xfrm>
            <a:off x="4066678" y="2633933"/>
            <a:ext cx="3942224" cy="1901972"/>
            <a:chOff x="484254" y="745763"/>
            <a:chExt cx="11435608" cy="5517242"/>
          </a:xfrm>
        </p:grpSpPr>
        <p:pic>
          <p:nvPicPr>
            <p:cNvPr id="18" name="Picture 17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5F032CE6-D26F-8D47-9F52-FE330B48F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91325" y="4344820"/>
              <a:ext cx="2877277" cy="1918185"/>
            </a:xfrm>
            <a:prstGeom prst="rect">
              <a:avLst/>
            </a:prstGeom>
          </p:spPr>
        </p:pic>
        <p:pic>
          <p:nvPicPr>
            <p:cNvPr id="19" name="Picture 18" descr="A picture containing bed, indoor, laying, blur&#10;&#10;Description automatically generated">
              <a:extLst>
                <a:ext uri="{FF2B5EF4-FFF2-40B4-BE49-F238E27FC236}">
                  <a16:creationId xmlns:a16="http://schemas.microsoft.com/office/drawing/2014/main" id="{C3F791AE-F8E2-BB4E-85B9-9999273E6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73340" y="2515465"/>
              <a:ext cx="3246522" cy="1827070"/>
            </a:xfrm>
            <a:prstGeom prst="rect">
              <a:avLst/>
            </a:prstGeom>
          </p:spPr>
        </p:pic>
        <p:pic>
          <p:nvPicPr>
            <p:cNvPr id="20" name="Picture 19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A53C8527-56EE-8B4F-9C02-BB96500DF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21791" y="2515465"/>
              <a:ext cx="2498360" cy="3747540"/>
            </a:xfrm>
            <a:prstGeom prst="rect">
              <a:avLst/>
            </a:prstGeom>
          </p:spPr>
        </p:pic>
        <p:pic>
          <p:nvPicPr>
            <p:cNvPr id="21" name="Picture 20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E52C0F74-42D6-AB4B-B21B-6C4D67B86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1325" y="745763"/>
              <a:ext cx="2093624" cy="3140437"/>
            </a:xfrm>
            <a:prstGeom prst="rect">
              <a:avLst/>
            </a:prstGeom>
          </p:spPr>
        </p:pic>
        <p:pic>
          <p:nvPicPr>
            <p:cNvPr id="22" name="Picture 21" descr="A close-up of a person's hand&#10;&#10;Description automatically generated with low confidence">
              <a:extLst>
                <a:ext uri="{FF2B5EF4-FFF2-40B4-BE49-F238E27FC236}">
                  <a16:creationId xmlns:a16="http://schemas.microsoft.com/office/drawing/2014/main" id="{89EA60D3-C558-E34B-BA4A-E43112D69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4254" y="745763"/>
              <a:ext cx="2093625" cy="31404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7363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AD4FE39D-3422-7B4A-9A36-1A52DAAC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91" y="1368559"/>
            <a:ext cx="4785540" cy="4120882"/>
          </a:xfrm>
          <a:prstGeom prst="rect">
            <a:avLst/>
          </a:prstGeom>
        </p:spPr>
      </p:pic>
      <p:pic>
        <p:nvPicPr>
          <p:cNvPr id="3" name="Picture 2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96939F05-FF27-7649-B3A0-E3663EF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0" y="1374689"/>
            <a:ext cx="2743789" cy="4115685"/>
          </a:xfrm>
          <a:prstGeom prst="rect">
            <a:avLst/>
          </a:prstGeom>
        </p:spPr>
      </p:pic>
      <p:pic>
        <p:nvPicPr>
          <p:cNvPr id="4" name="Picture 3" descr="A close-up of a baby's feet&#10;&#10;Description automatically generated with medium confidence">
            <a:extLst>
              <a:ext uri="{FF2B5EF4-FFF2-40B4-BE49-F238E27FC236}">
                <a16:creationId xmlns:a16="http://schemas.microsoft.com/office/drawing/2014/main" id="{915A78E3-2F11-1D42-AEBF-5DEB150B9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33" y="1368559"/>
            <a:ext cx="3108976" cy="4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2879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Angelica Ong</dc:creator>
  <cp:lastModifiedBy>Angelica Ong</cp:lastModifiedBy>
  <cp:revision>17</cp:revision>
  <dcterms:created xsi:type="dcterms:W3CDTF">2021-08-05T04:05:34Z</dcterms:created>
  <dcterms:modified xsi:type="dcterms:W3CDTF">2021-08-16T07:49:52Z</dcterms:modified>
</cp:coreProperties>
</file>